
<file path=[Content_Types].xml><?xml version="1.0" encoding="utf-8"?>
<Types xmlns="http://schemas.openxmlformats.org/package/2006/content-types">
  <Default Extension="xml" ContentType="application/xml"/>
  <Default Extension="mp3" ContentType="audi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7" d="100"/>
          <a:sy n="97" d="100"/>
        </p:scale>
        <p:origin x="-10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interSettings" Target="printerSettings/printerSettings1.bin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7F242-4A50-124A-A5CE-91D24DBBA393}" type="datetimeFigureOut">
              <a:rPr lang="fr-FR" smtClean="0"/>
              <a:t>26/03/2014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137E-964F-7E44-8F04-3125659C7B5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3013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7F242-4A50-124A-A5CE-91D24DBBA393}" type="datetimeFigureOut">
              <a:rPr lang="fr-FR" smtClean="0"/>
              <a:t>26/03/2014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137E-964F-7E44-8F04-3125659C7B5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6492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7F242-4A50-124A-A5CE-91D24DBBA393}" type="datetimeFigureOut">
              <a:rPr lang="fr-FR" smtClean="0"/>
              <a:t>26/03/2014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137E-964F-7E44-8F04-3125659C7B5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9432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7F242-4A50-124A-A5CE-91D24DBBA393}" type="datetimeFigureOut">
              <a:rPr lang="fr-FR" smtClean="0"/>
              <a:t>26/03/2014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137E-964F-7E44-8F04-3125659C7B5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8307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7F242-4A50-124A-A5CE-91D24DBBA393}" type="datetimeFigureOut">
              <a:rPr lang="fr-FR" smtClean="0"/>
              <a:t>26/03/2014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137E-964F-7E44-8F04-3125659C7B5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2122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7F242-4A50-124A-A5CE-91D24DBBA393}" type="datetimeFigureOut">
              <a:rPr lang="fr-FR" smtClean="0"/>
              <a:t>26/03/2014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137E-964F-7E44-8F04-3125659C7B5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7674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7F242-4A50-124A-A5CE-91D24DBBA393}" type="datetimeFigureOut">
              <a:rPr lang="fr-FR" smtClean="0"/>
              <a:t>26/03/2014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137E-964F-7E44-8F04-3125659C7B5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2019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7F242-4A50-124A-A5CE-91D24DBBA393}" type="datetimeFigureOut">
              <a:rPr lang="fr-FR" smtClean="0"/>
              <a:t>26/03/2014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137E-964F-7E44-8F04-3125659C7B5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7798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7F242-4A50-124A-A5CE-91D24DBBA393}" type="datetimeFigureOut">
              <a:rPr lang="fr-FR" smtClean="0"/>
              <a:t>26/03/2014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137E-964F-7E44-8F04-3125659C7B5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7018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7F242-4A50-124A-A5CE-91D24DBBA393}" type="datetimeFigureOut">
              <a:rPr lang="fr-FR" smtClean="0"/>
              <a:t>26/03/2014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137E-964F-7E44-8F04-3125659C7B5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3643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7F242-4A50-124A-A5CE-91D24DBBA393}" type="datetimeFigureOut">
              <a:rPr lang="fr-FR" smtClean="0"/>
              <a:t>26/03/2014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137E-964F-7E44-8F04-3125659C7B5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9302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E7F242-4A50-124A-A5CE-91D24DBBA393}" type="datetimeFigureOut">
              <a:rPr lang="fr-FR" smtClean="0"/>
              <a:t>26/03/2014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1D137E-964F-7E44-8F04-3125659C7B5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1385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La science est-elle dans les données ?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Cliquer pour écouter</a:t>
            </a:r>
            <a:endParaRPr lang="fr-FR" dirty="0"/>
          </a:p>
        </p:txBody>
      </p:sp>
      <p:pic>
        <p:nvPicPr>
          <p:cNvPr id="4" name="Enregistrement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71549" y="3886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595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81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12</Words>
  <Application>Microsoft Macintosh PowerPoint</Application>
  <PresentationFormat>Présentation à l'écran (4:3)</PresentationFormat>
  <Paragraphs>2</Paragraphs>
  <Slides>1</Slides>
  <Notes>0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2" baseType="lpstr">
      <vt:lpstr>Thème Office</vt:lpstr>
      <vt:lpstr>La science est-elle dans les données ?</vt:lpstr>
    </vt:vector>
  </TitlesOfParts>
  <Company>Université de$$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science est-elle dans les données ?</dc:title>
  <dc:creator>Alain Pave</dc:creator>
  <cp:lastModifiedBy>Alain Pave</cp:lastModifiedBy>
  <cp:revision>1</cp:revision>
  <dcterms:created xsi:type="dcterms:W3CDTF">2014-03-26T17:41:28Z</dcterms:created>
  <dcterms:modified xsi:type="dcterms:W3CDTF">2014-03-26T18:18:30Z</dcterms:modified>
</cp:coreProperties>
</file>