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972E7-0446-424D-8A64-9090AFE55F93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C8962-20F4-854B-88AC-D302E7D0571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254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03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20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84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91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0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04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3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4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81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37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06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bg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7F4F-6AC0-9F41-B1EC-6104C1931F0E}" type="datetimeFigureOut">
              <a:rPr lang="fr-FR" smtClean="0"/>
              <a:t>30/12/2013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207ED-DBDB-3445-A170-776C1C21FA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85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ZoneTexte 6"/>
          <p:cNvSpPr txBox="1">
            <a:spLocks noChangeArrowheads="1"/>
          </p:cNvSpPr>
          <p:nvPr/>
        </p:nvSpPr>
        <p:spPr bwMode="auto">
          <a:xfrm>
            <a:off x="1686743" y="5387563"/>
            <a:ext cx="56348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fr-FR" sz="2000" dirty="0">
                <a:solidFill>
                  <a:srgbClr val="FFFFFF"/>
                </a:solidFill>
                <a:latin typeface="Arial" charset="0"/>
              </a:rPr>
              <a:t>Alain Pavé – Prof. </a:t>
            </a:r>
            <a:r>
              <a:rPr lang="fr-FR" sz="2000" dirty="0" smtClean="0">
                <a:solidFill>
                  <a:srgbClr val="FFFFFF"/>
                </a:solidFill>
                <a:latin typeface="Arial" charset="0"/>
              </a:rPr>
              <a:t>Émérite</a:t>
            </a:r>
          </a:p>
          <a:p>
            <a:pPr algn="ctr"/>
            <a:r>
              <a:rPr lang="fr-FR" sz="2000" b="1" dirty="0" smtClean="0">
                <a:solidFill>
                  <a:srgbClr val="FFFFFF"/>
                </a:solidFill>
                <a:latin typeface="Arial" charset="0"/>
              </a:rPr>
              <a:t>Université Claude Bernard Lyon </a:t>
            </a:r>
            <a:endParaRPr lang="fr-FR" sz="2000" b="1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fr-FR" sz="2000" dirty="0">
                <a:solidFill>
                  <a:srgbClr val="FFFFFF"/>
                </a:solidFill>
                <a:latin typeface="Arial" charset="0"/>
              </a:rPr>
              <a:t>alain.pave@univ-lyon1.fr  </a:t>
            </a:r>
            <a:r>
              <a:rPr lang="fr-FR" sz="1800" u="sng" dirty="0">
                <a:solidFill>
                  <a:srgbClr val="FFFFFF"/>
                </a:solidFill>
                <a:latin typeface="Arial" charset="0"/>
              </a:rPr>
              <a:t>http:/</a:t>
            </a:r>
            <a:r>
              <a:rPr lang="fr-FR" sz="1800" u="sng" dirty="0" smtClean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fr-FR" sz="1800" u="sng" dirty="0" err="1" smtClean="0">
                <a:solidFill>
                  <a:srgbClr val="FFFFFF"/>
                </a:solidFill>
                <a:latin typeface="Arial" charset="0"/>
              </a:rPr>
              <a:t>www.alain-pave.fr</a:t>
            </a:r>
            <a:r>
              <a:rPr lang="fr-FR" sz="1800" u="sng" dirty="0" smtClean="0">
                <a:solidFill>
                  <a:srgbClr val="FFFFFF"/>
                </a:solidFill>
                <a:latin typeface="Arial" charset="0"/>
              </a:rPr>
              <a:t>/</a:t>
            </a:r>
            <a:endParaRPr lang="fr-FR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44901" y="252273"/>
            <a:ext cx="651552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FFFFFF"/>
                </a:solidFill>
              </a:rPr>
              <a:t>Modélisation des</a:t>
            </a:r>
          </a:p>
          <a:p>
            <a:pPr algn="ctr"/>
            <a:r>
              <a:rPr lang="fr-FR" sz="5400" b="1" dirty="0" smtClean="0">
                <a:solidFill>
                  <a:srgbClr val="FFFFFF"/>
                </a:solidFill>
              </a:rPr>
              <a:t>systèmes vivants</a:t>
            </a:r>
            <a:endParaRPr lang="fr-FR" sz="5400" b="1" dirty="0">
              <a:solidFill>
                <a:srgbClr val="FFFFFF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FFFF"/>
                </a:solidFill>
              </a:rPr>
              <a:t>- de la cellule à l’écosystème -</a:t>
            </a:r>
            <a:endParaRPr lang="fr-FR" sz="4000" b="1" dirty="0">
              <a:solidFill>
                <a:srgbClr val="FFFF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95" y="2993421"/>
            <a:ext cx="3167828" cy="2181556"/>
          </a:xfrm>
          <a:prstGeom prst="rect">
            <a:avLst/>
          </a:prstGeom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25" y="3015597"/>
            <a:ext cx="3220609" cy="215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790663" y="6528352"/>
            <a:ext cx="213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Cliquez pour écouter</a:t>
            </a:r>
            <a:endParaRPr lang="fr-FR" i="1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>
            <a:stCxn id="6" idx="0"/>
          </p:cNvCxnSpPr>
          <p:nvPr/>
        </p:nvCxnSpPr>
        <p:spPr>
          <a:xfrm flipV="1">
            <a:off x="7860427" y="6291611"/>
            <a:ext cx="210344" cy="23674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20141230 20054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9634" y="55904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79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307" y="1699921"/>
            <a:ext cx="2814339" cy="4271174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7" y="2079502"/>
            <a:ext cx="2253394" cy="349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80" y="1729119"/>
            <a:ext cx="2716366" cy="41689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226256" y="637987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1994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06494" y="642367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2012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63953" y="637987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2012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60552" y="350382"/>
            <a:ext cx="492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rgbClr val="FFFFFF"/>
                </a:solidFill>
              </a:rPr>
              <a:t>Ouvrages de référence</a:t>
            </a:r>
            <a:endParaRPr lang="fr-FR" sz="4000" dirty="0">
              <a:solidFill>
                <a:srgbClr val="FFFFFF"/>
              </a:solidFill>
            </a:endParaRPr>
          </a:p>
        </p:txBody>
      </p:sp>
      <p:pic>
        <p:nvPicPr>
          <p:cNvPr id="3" name="20141230 1928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546" y="6017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45</Words>
  <Application>Microsoft Macintosh PowerPoint</Application>
  <PresentationFormat>Présentation à l'écran (4:3)</PresentationFormat>
  <Paragraphs>11</Paragraphs>
  <Slides>2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Thème Office</vt:lpstr>
      <vt:lpstr>Présentation PowerPoint</vt:lpstr>
      <vt:lpstr>Présentation PowerPoint</vt:lpstr>
    </vt:vector>
  </TitlesOfParts>
  <Company>Université de$$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 Pave</dc:creator>
  <cp:lastModifiedBy>Alain Pave</cp:lastModifiedBy>
  <cp:revision>19</cp:revision>
  <dcterms:created xsi:type="dcterms:W3CDTF">2013-11-02T08:43:11Z</dcterms:created>
  <dcterms:modified xsi:type="dcterms:W3CDTF">2013-12-30T19:29:30Z</dcterms:modified>
</cp:coreProperties>
</file>